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1"/>
  </p:notesMasterIdLst>
  <p:sldIdLst>
    <p:sldId id="256" r:id="rId3"/>
    <p:sldId id="257" r:id="rId4"/>
    <p:sldId id="258" r:id="rId5"/>
    <p:sldId id="264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Libre Baskerville" panose="02000000000000000000" pitchFamily="2" charset="0"/>
      <p:regular r:id="rId12"/>
    </p:embeddedFont>
    <p:embeddedFont>
      <p:font typeface="Open Sans" panose="020B0606030504020204" pitchFamily="34" charset="0"/>
      <p:regular r:id="rId1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7870" y="1739900"/>
            <a:ext cx="9002395" cy="3194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Mental Health </a:t>
            </a:r>
            <a:r>
              <a:rPr lang="en-IN" altLang="en-US" sz="67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Check-In</a:t>
            </a:r>
          </a:p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Chatbot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304353"/>
            <a:ext cx="7415927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health issues affect millions globally, but many people hesitate to seek help due to stigma, lack of access, or simply not knowing where to start.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2871450" y="7720330"/>
            <a:ext cx="1666240" cy="505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708650" y="356235"/>
            <a:ext cx="8829040" cy="1383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I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</a:t>
            </a:r>
            <a:r>
              <a:rPr lang="en-IN" altLang="en-US" sz="2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CREW MATES</a:t>
            </a:r>
            <a:r>
              <a:rPr lang="en-I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(M.MAHATHI, V.SRIYA, N.GOWTHAMI)</a:t>
            </a:r>
          </a:p>
          <a:p>
            <a:r>
              <a:rPr lang="en-I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                       </a:t>
            </a:r>
          </a:p>
          <a:p>
            <a:r>
              <a:rPr lang="en-I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                          PRESENTS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691896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The Problem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833705"/>
            <a:ext cx="1290232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During times of stress or crisis, people need immediate support, but often professional help may not be instantly available.</a:t>
            </a:r>
            <a:r>
              <a:rPr lang="en-IN" alt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So, our Chatbot, WELL-BE will accompany you in the journey towards your best Mental Health.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2835890" y="7731125"/>
            <a:ext cx="1794510" cy="499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1276" y="691039"/>
            <a:ext cx="4867037" cy="6084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8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Our Solution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81276" y="1810345"/>
            <a:ext cx="438031" cy="438031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5" name="Text 2"/>
          <p:cNvSpPr/>
          <p:nvPr/>
        </p:nvSpPr>
        <p:spPr>
          <a:xfrm>
            <a:off x="835104" y="1883331"/>
            <a:ext cx="130254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313974" y="1810345"/>
            <a:ext cx="2528530" cy="304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Empathetic Support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13974" y="2231350"/>
            <a:ext cx="7148751" cy="934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Mental Health Check-In Chatbot offers an empathetic and supportive space for users to track their emotions, receive personalized feedback, and access helpful resources in real-time.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81276" y="3579376"/>
            <a:ext cx="438031" cy="438031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9" name="Text 6"/>
          <p:cNvSpPr/>
          <p:nvPr/>
        </p:nvSpPr>
        <p:spPr>
          <a:xfrm>
            <a:off x="810339" y="3652361"/>
            <a:ext cx="179903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313974" y="3579376"/>
            <a:ext cx="3602474" cy="304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Natural Language Processing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313815" y="4000500"/>
            <a:ext cx="8034020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bot uses Dialogflow’s natural language processing (NLP) engine to understand user emotions and provide responses that validate thei</a:t>
            </a:r>
            <a:r>
              <a:rPr lang="en-IN" alt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 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feelings.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81276" y="5036939"/>
            <a:ext cx="438031" cy="438031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3" name="Text 10"/>
          <p:cNvSpPr/>
          <p:nvPr/>
        </p:nvSpPr>
        <p:spPr>
          <a:xfrm>
            <a:off x="810339" y="5109924"/>
            <a:ext cx="179903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313974" y="5036939"/>
            <a:ext cx="2433518" cy="304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Real-Time Support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313974" y="5457944"/>
            <a:ext cx="7148751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engage with the chatbot by sharing how they feel through text, and the bot provides tailored responses based on the user's emotional state.</a:t>
            </a:r>
          </a:p>
        </p:txBody>
      </p:sp>
      <p:sp>
        <p:nvSpPr>
          <p:cNvPr id="16" name="Shape 13"/>
          <p:cNvSpPr/>
          <p:nvPr/>
        </p:nvSpPr>
        <p:spPr>
          <a:xfrm>
            <a:off x="681276" y="6494502"/>
            <a:ext cx="438031" cy="438031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7" name="Text 14"/>
          <p:cNvSpPr/>
          <p:nvPr/>
        </p:nvSpPr>
        <p:spPr>
          <a:xfrm>
            <a:off x="814864" y="6567488"/>
            <a:ext cx="170855" cy="292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313974" y="6494502"/>
            <a:ext cx="2433518" cy="304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Crisis Management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313974" y="6915507"/>
            <a:ext cx="7148751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urgent situations, the bot can seamlessly direct users to professional helplines or emergency support.</a:t>
            </a:r>
            <a:endParaRPr lang="en-US" sz="1600" dirty="0"/>
          </a:p>
        </p:txBody>
      </p:sp>
      <p:pic>
        <p:nvPicPr>
          <p:cNvPr id="20" name="Picture 19"/>
          <p:cNvPicPr/>
          <p:nvPr/>
        </p:nvPicPr>
        <p:blipFill>
          <a:blip r:embed="rId3"/>
          <a:srcRect l="46276" t="-15095"/>
          <a:stretch>
            <a:fillRect/>
          </a:stretch>
        </p:blipFill>
        <p:spPr>
          <a:xfrm>
            <a:off x="9548495" y="-1228090"/>
            <a:ext cx="5082540" cy="9375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878" y="674846"/>
            <a:ext cx="5828467" cy="485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Future Potential &amp; Scalability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8" y="1393388"/>
            <a:ext cx="388501" cy="388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3878" y="1937266"/>
            <a:ext cx="2962394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AI-Driven Sentiment Analysis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543878" y="2273379"/>
            <a:ext cx="8056245" cy="2486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plan to incorporate AI-driven sentiment analysis to provide more nuanced emotional feedback.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78" y="2988112"/>
            <a:ext cx="388501" cy="388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3878" y="3531989"/>
            <a:ext cx="4341019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Deeper Integration with Therapy Resources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543878" y="3868103"/>
            <a:ext cx="8056245" cy="2486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plan to incorporate deeper integration with therapy resources or mindfulness exercises.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78" y="4582835"/>
            <a:ext cx="388501" cy="388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3878" y="5126712"/>
            <a:ext cx="1942505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Expansion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543878" y="5462826"/>
            <a:ext cx="8056245" cy="2486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the future, this chatbot can be integrated with wearable devices to track physiological indicators of stress.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78" y="6177558"/>
            <a:ext cx="388501" cy="3885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43878" y="6721435"/>
            <a:ext cx="1942505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Customization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543878" y="7057549"/>
            <a:ext cx="8056245" cy="4972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could also tailor this solution for different demographics, like teenagers, employees in high-stress jobs, or even senior citizens.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3013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Key Features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Emotion Detection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bot uses NLP to detect user emotions based on input, whether they express sadness, anxiety, or happiness.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Mood Tracking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helps users track their mood trends over time, promoting self-awareness and encouraging mental wellness check-ins.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Crisis Support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urgent situations, the bot can seamlessly direct users to professional helplines or emergency support.</a:t>
            </a:r>
            <a:endParaRPr lang="en-US" sz="1900" dirty="0"/>
          </a:p>
        </p:txBody>
      </p:sp>
      <p:sp>
        <p:nvSpPr>
          <p:cNvPr id="9" name="Text Box 8"/>
          <p:cNvSpPr txBox="1"/>
          <p:nvPr/>
        </p:nvSpPr>
        <p:spPr>
          <a:xfrm>
            <a:off x="12766675" y="7778115"/>
            <a:ext cx="186372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557" y="548521"/>
            <a:ext cx="6278523" cy="576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Technical Implementation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910709" y="1401485"/>
            <a:ext cx="22860" cy="6279475"/>
          </a:xfrm>
          <a:prstGeom prst="roundRect">
            <a:avLst>
              <a:gd name="adj" fmla="val 121034"/>
            </a:avLst>
          </a:prstGeom>
          <a:solidFill>
            <a:srgbClr val="D0CED9"/>
          </a:solidFill>
        </p:spPr>
      </p:sp>
      <p:sp>
        <p:nvSpPr>
          <p:cNvPr id="5" name="Shape 2"/>
          <p:cNvSpPr/>
          <p:nvPr/>
        </p:nvSpPr>
        <p:spPr>
          <a:xfrm>
            <a:off x="1106745" y="1804868"/>
            <a:ext cx="645557" cy="22860"/>
          </a:xfrm>
          <a:prstGeom prst="roundRect">
            <a:avLst>
              <a:gd name="adj" fmla="val 121034"/>
            </a:avLst>
          </a:prstGeom>
          <a:solidFill>
            <a:srgbClr val="D0CED9"/>
          </a:solidFill>
        </p:spPr>
      </p:sp>
      <p:sp>
        <p:nvSpPr>
          <p:cNvPr id="6" name="Shape 3"/>
          <p:cNvSpPr/>
          <p:nvPr/>
        </p:nvSpPr>
        <p:spPr>
          <a:xfrm>
            <a:off x="714673" y="1608892"/>
            <a:ext cx="414933" cy="414933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7" name="Text 4"/>
          <p:cNvSpPr/>
          <p:nvPr/>
        </p:nvSpPr>
        <p:spPr>
          <a:xfrm>
            <a:off x="860405" y="1677948"/>
            <a:ext cx="123468" cy="276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936552" y="1585912"/>
            <a:ext cx="2305645" cy="288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Dialogflow for NLP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936552" y="1984772"/>
            <a:ext cx="6561892" cy="590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leveraged Dialogflow's natural language processing to handle various user inputs, identify emotions, and trigger appropriate intents.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06745" y="3347085"/>
            <a:ext cx="645557" cy="22860"/>
          </a:xfrm>
          <a:prstGeom prst="roundRect">
            <a:avLst>
              <a:gd name="adj" fmla="val 121034"/>
            </a:avLst>
          </a:prstGeom>
          <a:solidFill>
            <a:srgbClr val="D0CED9"/>
          </a:solidFill>
        </p:spPr>
      </p:sp>
      <p:sp>
        <p:nvSpPr>
          <p:cNvPr id="11" name="Shape 8"/>
          <p:cNvSpPr/>
          <p:nvPr/>
        </p:nvSpPr>
        <p:spPr>
          <a:xfrm>
            <a:off x="714673" y="3151108"/>
            <a:ext cx="414933" cy="414933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12" name="Text 9"/>
          <p:cNvSpPr/>
          <p:nvPr/>
        </p:nvSpPr>
        <p:spPr>
          <a:xfrm>
            <a:off x="836950" y="3220164"/>
            <a:ext cx="170378" cy="276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936552" y="3128129"/>
            <a:ext cx="3048714" cy="288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Custom Intents &amp; Entities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936552" y="3526988"/>
            <a:ext cx="6561892" cy="8851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created specific intents for different emotional states like sadness, anxiety, and joy, and added custom entities to better understand variations in user input.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06745" y="5184338"/>
            <a:ext cx="645557" cy="22860"/>
          </a:xfrm>
          <a:prstGeom prst="roundRect">
            <a:avLst>
              <a:gd name="adj" fmla="val 121034"/>
            </a:avLst>
          </a:prstGeom>
          <a:solidFill>
            <a:srgbClr val="D0CED9"/>
          </a:solidFill>
        </p:spPr>
      </p:sp>
      <p:sp>
        <p:nvSpPr>
          <p:cNvPr id="16" name="Shape 13"/>
          <p:cNvSpPr/>
          <p:nvPr/>
        </p:nvSpPr>
        <p:spPr>
          <a:xfrm>
            <a:off x="714673" y="4988362"/>
            <a:ext cx="414933" cy="414933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17" name="Text 14"/>
          <p:cNvSpPr/>
          <p:nvPr/>
        </p:nvSpPr>
        <p:spPr>
          <a:xfrm>
            <a:off x="836950" y="5057418"/>
            <a:ext cx="170378" cy="276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936552" y="4965383"/>
            <a:ext cx="4092654" cy="288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Webhook for Advanced Processing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936552" y="5364242"/>
            <a:ext cx="6561892" cy="590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06745" y="6726555"/>
            <a:ext cx="645557" cy="22860"/>
          </a:xfrm>
          <a:prstGeom prst="roundRect">
            <a:avLst>
              <a:gd name="adj" fmla="val 121034"/>
            </a:avLst>
          </a:prstGeom>
          <a:solidFill>
            <a:srgbClr val="D0CED9"/>
          </a:solidFill>
        </p:spPr>
      </p:sp>
      <p:sp>
        <p:nvSpPr>
          <p:cNvPr id="21" name="Shape 18"/>
          <p:cNvSpPr/>
          <p:nvPr/>
        </p:nvSpPr>
        <p:spPr>
          <a:xfrm>
            <a:off x="714673" y="6530578"/>
            <a:ext cx="414933" cy="414933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22" name="Text 19"/>
          <p:cNvSpPr/>
          <p:nvPr/>
        </p:nvSpPr>
        <p:spPr>
          <a:xfrm>
            <a:off x="841236" y="6599634"/>
            <a:ext cx="161806" cy="276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1936552" y="6507599"/>
            <a:ext cx="2305645" cy="288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User Interface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936552" y="6906458"/>
            <a:ext cx="6561892" cy="590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chatbot is embedded into a user-friendly web interface that is mobile-responsive and accessible.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996" y="966668"/>
            <a:ext cx="7342465" cy="6491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Impact &amp; Value Proposition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6996" y="1927384"/>
            <a:ext cx="7690009" cy="1861661"/>
          </a:xfrm>
          <a:prstGeom prst="roundRect">
            <a:avLst>
              <a:gd name="adj" fmla="val 1674"/>
            </a:avLst>
          </a:prstGeom>
          <a:solidFill>
            <a:srgbClr val="EAE8F3"/>
          </a:solidFill>
        </p:spPr>
      </p:sp>
      <p:sp>
        <p:nvSpPr>
          <p:cNvPr id="5" name="Text 2"/>
          <p:cNvSpPr/>
          <p:nvPr/>
        </p:nvSpPr>
        <p:spPr>
          <a:xfrm>
            <a:off x="934641" y="2135029"/>
            <a:ext cx="2596753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Accessibility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4641" y="2584133"/>
            <a:ext cx="7274719" cy="997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providing an anonymous, easy-to-access tool, we're lowering the barrier for mental health check-ins, particularly for those who may not feel comfortable seeking traditional support.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6996" y="3996690"/>
            <a:ext cx="7690009" cy="1529239"/>
          </a:xfrm>
          <a:prstGeom prst="roundRect">
            <a:avLst>
              <a:gd name="adj" fmla="val 2038"/>
            </a:avLst>
          </a:prstGeom>
          <a:solidFill>
            <a:srgbClr val="EAE8F3"/>
          </a:solidFill>
        </p:spPr>
      </p:sp>
      <p:sp>
        <p:nvSpPr>
          <p:cNvPr id="8" name="Text 5"/>
          <p:cNvSpPr/>
          <p:nvPr/>
        </p:nvSpPr>
        <p:spPr>
          <a:xfrm>
            <a:off x="934641" y="4204335"/>
            <a:ext cx="3901202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Proactive Mental Health Care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34641" y="4653439"/>
            <a:ext cx="7274719" cy="664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6996" y="5733574"/>
            <a:ext cx="7690009" cy="1529239"/>
          </a:xfrm>
          <a:prstGeom prst="roundRect">
            <a:avLst>
              <a:gd name="adj" fmla="val 2038"/>
            </a:avLst>
          </a:prstGeom>
          <a:solidFill>
            <a:srgbClr val="EAE8F3"/>
          </a:solidFill>
        </p:spPr>
      </p:sp>
      <p:sp>
        <p:nvSpPr>
          <p:cNvPr id="11" name="Text 8"/>
          <p:cNvSpPr/>
          <p:nvPr/>
        </p:nvSpPr>
        <p:spPr>
          <a:xfrm>
            <a:off x="934641" y="5941219"/>
            <a:ext cx="2596753" cy="324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4641" y="6390323"/>
            <a:ext cx="7274719" cy="664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chatbot can be deployed in a variety of contexts – from personal use to corporate wellness programs, schools, and mental health organizations.</a:t>
            </a:r>
            <a:endParaRPr lang="en-US" sz="1600" dirty="0"/>
          </a:p>
        </p:txBody>
      </p:sp>
      <p:sp>
        <p:nvSpPr>
          <p:cNvPr id="13" name="Text Box 12"/>
          <p:cNvSpPr txBox="1"/>
          <p:nvPr/>
        </p:nvSpPr>
        <p:spPr>
          <a:xfrm>
            <a:off x="934720" y="4612005"/>
            <a:ext cx="6856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Our bot encourages daily or weekly emotional self-check-ins, promoting early detection of mental health issues before they become critical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564" y="812840"/>
            <a:ext cx="6385679" cy="661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The Hack &amp; Innovation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64" y="1792010"/>
            <a:ext cx="1058704" cy="16940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3808" y="2003703"/>
            <a:ext cx="2990017" cy="330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Empathy-Driven NLP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603808" y="2461498"/>
            <a:ext cx="6285428" cy="67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sets our chatbot apart is its combination of empathy-driven NLP with real-time crisis support.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564" y="3486031"/>
            <a:ext cx="1058704" cy="16940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3808" y="3697724"/>
            <a:ext cx="3439239" cy="330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Real-Time Crisis Support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603808" y="4155519"/>
            <a:ext cx="6285428" cy="6777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It's not just a conversation tool, but a mental health companion that evolves with the user's emotional journey.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564" y="5180052"/>
            <a:ext cx="1058704" cy="22365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3808" y="5391745"/>
            <a:ext cx="2646998" cy="330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Hack Details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03808" y="5849541"/>
            <a:ext cx="6285428" cy="1355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this hackathon, we focused on fine-tuning Dialogflow's NLP engine to ensure high accuracy in detecting emotions, created  and integrated a scalable crisis management system.</a:t>
            </a:r>
            <a:endParaRPr lang="en-US" sz="1650" dirty="0"/>
          </a:p>
        </p:txBody>
      </p:sp>
      <p:sp>
        <p:nvSpPr>
          <p:cNvPr id="14" name="Text Box 13"/>
          <p:cNvSpPr txBox="1"/>
          <p:nvPr/>
        </p:nvSpPr>
        <p:spPr>
          <a:xfrm>
            <a:off x="12731115" y="7757160"/>
            <a:ext cx="1805940" cy="472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Open Sans</vt:lpstr>
      <vt:lpstr>Arial</vt:lpstr>
      <vt:lpstr>Libre Baskerville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gowthami n</cp:lastModifiedBy>
  <cp:revision>2</cp:revision>
  <dcterms:created xsi:type="dcterms:W3CDTF">2024-09-29T10:13:00Z</dcterms:created>
  <dcterms:modified xsi:type="dcterms:W3CDTF">2024-09-29T18:50:32Z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1857079DDB374DD48160C9DF730A712A_13</vt:lpwstr>
  </property>
  <property fmtid="{D5CDD505-2E9C-101B-9397-08002B2CF9AE}" pid="3" name="KSOProductBuildVer">
    <vt:lpwstr>1033-12.2.0.18283</vt:lpwstr>
  </property>
</Properties>
</file>